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60" r:id="rId4"/>
    <p:sldId id="257" r:id="rId5"/>
    <p:sldId id="258" r:id="rId6"/>
    <p:sldId id="262" r:id="rId7"/>
    <p:sldId id="259"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36124C-DF9E-4752-9022-B8C29259C3FA}">
          <p14:sldIdLst>
            <p14:sldId id="256"/>
          </p14:sldIdLst>
        </p14:section>
        <p14:section name="Untitled Section" id="{D1426EC7-B509-4F9F-BCA6-227F54D021A1}">
          <p14:sldIdLst>
            <p14:sldId id="261"/>
            <p14:sldId id="260"/>
            <p14:sldId id="257"/>
            <p14:sldId id="258"/>
            <p14:sldId id="262"/>
            <p14:sldId id="259"/>
            <p14:sldId id="2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p:normalViewPr>
  <p:slideViewPr>
    <p:cSldViewPr snapToGrid="0">
      <p:cViewPr varScale="1">
        <p:scale>
          <a:sx n="80" d="100"/>
          <a:sy n="80" d="100"/>
        </p:scale>
        <p:origin x="-84" y="-7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4/29/2013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57D7DE-61AE-4BC6-A87E-9454F8FD646E}" type="datetimeFigureOut">
              <a:rPr lang="en-US" dirty="0"/>
              <a:t>4/29/2013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AA0FC-AF95-454C-A4E6-937690C7EEE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4/29/2013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4/29/2013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4/29/2013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4/29/2013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4/29/2013</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405079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4/29/2013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chemeClr val="tx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1">
              <a:lumMod val="50000"/>
              <a:lumOff val="5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4/29/2013</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4/29/2013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3"/>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Blood Diamonds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408333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blood diamond??</a:t>
            </a:r>
            <a:endParaRPr lang="en-US" dirty="0"/>
          </a:p>
        </p:txBody>
      </p:sp>
      <p:sp>
        <p:nvSpPr>
          <p:cNvPr id="3" name="Content Placeholder 2"/>
          <p:cNvSpPr>
            <a:spLocks noGrp="1"/>
          </p:cNvSpPr>
          <p:nvPr>
            <p:ph idx="1"/>
          </p:nvPr>
        </p:nvSpPr>
        <p:spPr/>
        <p:txBody>
          <a:bodyPr/>
          <a:lstStyle/>
          <a:p>
            <a:r>
              <a:rPr lang="en-US" dirty="0" smtClean="0"/>
              <a:t>Also called conflict diamonds the  blood diamond industry is huge. Rich men come to Africa and the poor countries their and inslave the civilians. They make them work for no money, they raid their homes and take everything they have.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8979" y="2459429"/>
            <a:ext cx="5029200" cy="407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895106" y="3396343"/>
            <a:ext cx="2410691" cy="923330"/>
          </a:xfrm>
          <a:prstGeom prst="rect">
            <a:avLst/>
          </a:prstGeom>
          <a:noFill/>
        </p:spPr>
        <p:txBody>
          <a:bodyPr wrap="square" rtlCol="0">
            <a:spAutoFit/>
          </a:bodyPr>
          <a:lstStyle/>
          <a:p>
            <a:r>
              <a:rPr lang="en-US" dirty="0" smtClean="0"/>
              <a:t>This is what it looks like, they do intense labor for long times.</a:t>
            </a:r>
            <a:endParaRPr lang="en-US" dirty="0"/>
          </a:p>
        </p:txBody>
      </p:sp>
    </p:spTree>
    <p:extLst>
      <p:ext uri="{BB962C8B-B14F-4D97-AF65-F5344CB8AC3E}">
        <p14:creationId xmlns:p14="http://schemas.microsoft.com/office/powerpoint/2010/main" val="3564533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book</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98664" y="1846263"/>
            <a:ext cx="2654998" cy="4022725"/>
          </a:xfrm>
        </p:spPr>
      </p:pic>
      <p:sp>
        <p:nvSpPr>
          <p:cNvPr id="6" name="TextBox 5"/>
          <p:cNvSpPr txBox="1"/>
          <p:nvPr/>
        </p:nvSpPr>
        <p:spPr>
          <a:xfrm>
            <a:off x="850144" y="1846263"/>
            <a:ext cx="3227585" cy="1754326"/>
          </a:xfrm>
          <a:prstGeom prst="rect">
            <a:avLst/>
          </a:prstGeom>
          <a:noFill/>
        </p:spPr>
        <p:txBody>
          <a:bodyPr wrap="square" rtlCol="0">
            <a:spAutoFit/>
          </a:bodyPr>
          <a:lstStyle/>
          <a:p>
            <a:r>
              <a:rPr lang="en-US" dirty="0" smtClean="0"/>
              <a:t>Author: Ishmael </a:t>
            </a:r>
            <a:r>
              <a:rPr lang="en-US" dirty="0"/>
              <a:t>B</a:t>
            </a:r>
            <a:r>
              <a:rPr lang="en-US" dirty="0" smtClean="0"/>
              <a:t>eah.</a:t>
            </a:r>
          </a:p>
          <a:p>
            <a:r>
              <a:rPr lang="en-US" dirty="0" smtClean="0"/>
              <a:t>he was a child solider in </a:t>
            </a:r>
            <a:r>
              <a:rPr lang="en-US" dirty="0" smtClean="0"/>
              <a:t>Sierra Leone. </a:t>
            </a:r>
            <a:r>
              <a:rPr lang="en-US" dirty="0" smtClean="0"/>
              <a:t>He was running from the RUF witch killed his family, he came to the us to talk to the </a:t>
            </a:r>
            <a:r>
              <a:rPr lang="en-US" dirty="0" smtClean="0"/>
              <a:t>United </a:t>
            </a:r>
            <a:r>
              <a:rPr lang="en-US" dirty="0" smtClean="0"/>
              <a:t>N</a:t>
            </a:r>
            <a:r>
              <a:rPr lang="en-US" dirty="0" smtClean="0"/>
              <a:t>ations</a:t>
            </a:r>
            <a:r>
              <a:rPr lang="en-US" dirty="0" smtClean="0"/>
              <a:t>.</a:t>
            </a:r>
            <a:endParaRPr lang="en-US" dirty="0"/>
          </a:p>
        </p:txBody>
      </p:sp>
    </p:spTree>
    <p:extLst>
      <p:ext uri="{BB962C8B-B14F-4D97-AF65-F5344CB8AC3E}">
        <p14:creationId xmlns:p14="http://schemas.microsoft.com/office/powerpoint/2010/main" val="825006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Mines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3905" y="1725916"/>
            <a:ext cx="5715000" cy="3333750"/>
          </a:xfrm>
        </p:spPr>
      </p:pic>
      <p:sp>
        <p:nvSpPr>
          <p:cNvPr id="6" name="TextBox 5"/>
          <p:cNvSpPr txBox="1"/>
          <p:nvPr/>
        </p:nvSpPr>
        <p:spPr>
          <a:xfrm>
            <a:off x="222422" y="2792627"/>
            <a:ext cx="2891481" cy="1200329"/>
          </a:xfrm>
          <a:prstGeom prst="rect">
            <a:avLst/>
          </a:prstGeom>
          <a:noFill/>
        </p:spPr>
        <p:txBody>
          <a:bodyPr wrap="square" rtlCol="0">
            <a:spAutoFit/>
          </a:bodyPr>
          <a:lstStyle/>
          <a:p>
            <a:r>
              <a:rPr lang="en-US" dirty="0" smtClean="0">
                <a:solidFill>
                  <a:srgbClr val="FFFF00"/>
                </a:solidFill>
              </a:rPr>
              <a:t>This is a picture of a diamond found in </a:t>
            </a:r>
            <a:r>
              <a:rPr lang="en-US" dirty="0">
                <a:solidFill>
                  <a:srgbClr val="FFFF00"/>
                </a:solidFill>
              </a:rPr>
              <a:t>S</a:t>
            </a:r>
            <a:r>
              <a:rPr lang="en-US" dirty="0" smtClean="0">
                <a:solidFill>
                  <a:srgbClr val="FFFF00"/>
                </a:solidFill>
              </a:rPr>
              <a:t>ierra Leone, they work all days in mines like these for them. </a:t>
            </a:r>
            <a:endParaRPr lang="en-US" dirty="0">
              <a:solidFill>
                <a:srgbClr val="FFFF0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2682" y="2240355"/>
            <a:ext cx="3192298" cy="2151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9794980" y="2792627"/>
            <a:ext cx="2397020" cy="646331"/>
          </a:xfrm>
          <a:prstGeom prst="rect">
            <a:avLst/>
          </a:prstGeom>
          <a:noFill/>
        </p:spPr>
        <p:txBody>
          <a:bodyPr wrap="square" rtlCol="0">
            <a:spAutoFit/>
          </a:bodyPr>
          <a:lstStyle/>
          <a:p>
            <a:r>
              <a:rPr lang="en-US" dirty="0" smtClean="0"/>
              <a:t>Little kids are put into the mines to work.</a:t>
            </a:r>
            <a:endParaRPr lang="en-US" dirty="0"/>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2682" y="4391940"/>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5506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Torture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24289" y="-126297"/>
            <a:ext cx="2587422" cy="2557849"/>
          </a:xfrm>
        </p:spPr>
      </p:pic>
      <p:sp>
        <p:nvSpPr>
          <p:cNvPr id="5" name="TextBox 4"/>
          <p:cNvSpPr txBox="1"/>
          <p:nvPr/>
        </p:nvSpPr>
        <p:spPr>
          <a:xfrm>
            <a:off x="796764" y="2642404"/>
            <a:ext cx="4352050" cy="1754326"/>
          </a:xfrm>
          <a:prstGeom prst="rect">
            <a:avLst/>
          </a:prstGeom>
          <a:noFill/>
        </p:spPr>
        <p:txBody>
          <a:bodyPr wrap="square" rtlCol="0">
            <a:spAutoFit/>
          </a:bodyPr>
          <a:lstStyle/>
          <a:p>
            <a:r>
              <a:rPr lang="en-US" dirty="0" smtClean="0"/>
              <a:t>These people have had their human rights took away. There are no one to protect them, no police no army nothing. They get tortured if they say something wrong, its really sad. There are way more worse pictures but way to graphic to post.</a:t>
            </a:r>
            <a:endParaRPr lang="en-US"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8276" y="2827070"/>
            <a:ext cx="174307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9473" y="3927764"/>
            <a:ext cx="2295525" cy="199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6013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RUF (Revolutionary United </a:t>
            </a:r>
            <a:r>
              <a:rPr lang="en-US" dirty="0" smtClean="0"/>
              <a:t>Front)</a:t>
            </a:r>
            <a:endParaRPr lang="en-US" dirty="0"/>
          </a:p>
        </p:txBody>
      </p:sp>
      <p:sp>
        <p:nvSpPr>
          <p:cNvPr id="3" name="Content Placeholder 2"/>
          <p:cNvSpPr>
            <a:spLocks noGrp="1"/>
          </p:cNvSpPr>
          <p:nvPr>
            <p:ph idx="1"/>
          </p:nvPr>
        </p:nvSpPr>
        <p:spPr/>
        <p:txBody>
          <a:bodyPr/>
          <a:lstStyle/>
          <a:p>
            <a:r>
              <a:rPr lang="en-US" dirty="0" smtClean="0"/>
              <a:t>The RUF is a military force that makes them do the slavery. They have </a:t>
            </a:r>
            <a:r>
              <a:rPr lang="en-US" dirty="0"/>
              <a:t>been </a:t>
            </a:r>
            <a:r>
              <a:rPr lang="en-US" dirty="0" smtClean="0"/>
              <a:t>fighting their country for a long time. Its been a civil war. They will kill anyone who comes in their way. They rape women and kids, they chop their arms off if they refuse it. They will make their sons come fight for them.</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61985" y="3524250"/>
            <a:ext cx="21907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8440" y="3939144"/>
            <a:ext cx="207645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743325"/>
            <a:ext cx="1933575" cy="144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933575" y="3939144"/>
            <a:ext cx="1890280" cy="923330"/>
          </a:xfrm>
          <a:prstGeom prst="rect">
            <a:avLst/>
          </a:prstGeom>
          <a:noFill/>
        </p:spPr>
        <p:txBody>
          <a:bodyPr wrap="square" rtlCol="0">
            <a:spAutoFit/>
          </a:bodyPr>
          <a:lstStyle/>
          <a:p>
            <a:r>
              <a:rPr lang="en-US" dirty="0" smtClean="0"/>
              <a:t>Here is a picture of them teaching kids.</a:t>
            </a:r>
            <a:endParaRPr lang="en-US" dirty="0"/>
          </a:p>
        </p:txBody>
      </p:sp>
      <p:sp>
        <p:nvSpPr>
          <p:cNvPr id="5" name="TextBox 4"/>
          <p:cNvSpPr txBox="1"/>
          <p:nvPr/>
        </p:nvSpPr>
        <p:spPr>
          <a:xfrm>
            <a:off x="4037610" y="4191990"/>
            <a:ext cx="2480830" cy="1754326"/>
          </a:xfrm>
          <a:prstGeom prst="rect">
            <a:avLst/>
          </a:prstGeom>
          <a:noFill/>
        </p:spPr>
        <p:txBody>
          <a:bodyPr wrap="square" rtlCol="0">
            <a:spAutoFit/>
          </a:bodyPr>
          <a:lstStyle/>
          <a:p>
            <a:r>
              <a:rPr lang="en-US" dirty="0" smtClean="0"/>
              <a:t>Foday Sankoh is the founder of the ruf. He started out with a little group of people. Them made it into a crazy army.</a:t>
            </a:r>
          </a:p>
        </p:txBody>
      </p:sp>
    </p:spTree>
    <p:extLst>
      <p:ext uri="{BB962C8B-B14F-4D97-AF65-F5344CB8AC3E}">
        <p14:creationId xmlns:p14="http://schemas.microsoft.com/office/powerpoint/2010/main" val="154664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millennium star</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28001" y="1846263"/>
            <a:ext cx="3196324" cy="4022725"/>
          </a:xfrm>
        </p:spPr>
      </p:pic>
      <p:sp>
        <p:nvSpPr>
          <p:cNvPr id="8" name="TextBox 7"/>
          <p:cNvSpPr txBox="1"/>
          <p:nvPr/>
        </p:nvSpPr>
        <p:spPr>
          <a:xfrm>
            <a:off x="716692" y="2520778"/>
            <a:ext cx="3509319" cy="1200329"/>
          </a:xfrm>
          <a:prstGeom prst="rect">
            <a:avLst/>
          </a:prstGeom>
          <a:noFill/>
        </p:spPr>
        <p:txBody>
          <a:bodyPr wrap="square" rtlCol="0">
            <a:spAutoFit/>
          </a:bodyPr>
          <a:lstStyle/>
          <a:p>
            <a:r>
              <a:rPr lang="en-US" dirty="0" smtClean="0"/>
              <a:t>This diamond is priceless, it </a:t>
            </a:r>
            <a:r>
              <a:rPr lang="en-US" dirty="0"/>
              <a:t>was found in Democratic Republic of the </a:t>
            </a:r>
            <a:r>
              <a:rPr lang="en-US" dirty="0" smtClean="0"/>
              <a:t>Congo, in the 1990s. Uncut it was 770 carats.</a:t>
            </a:r>
            <a:endParaRPr lang="en-US" dirty="0"/>
          </a:p>
        </p:txBody>
      </p:sp>
    </p:spTree>
    <p:extLst>
      <p:ext uri="{BB962C8B-B14F-4D97-AF65-F5344CB8AC3E}">
        <p14:creationId xmlns:p14="http://schemas.microsoft.com/office/powerpoint/2010/main" val="985326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I learned</a:t>
            </a:r>
            <a:endParaRPr lang="en-US" dirty="0"/>
          </a:p>
        </p:txBody>
      </p:sp>
      <p:sp>
        <p:nvSpPr>
          <p:cNvPr id="3" name="Content Placeholder 2"/>
          <p:cNvSpPr>
            <a:spLocks noGrp="1"/>
          </p:cNvSpPr>
          <p:nvPr>
            <p:ph idx="1"/>
          </p:nvPr>
        </p:nvSpPr>
        <p:spPr/>
        <p:txBody>
          <a:bodyPr/>
          <a:lstStyle/>
          <a:p>
            <a:r>
              <a:rPr lang="en-US" dirty="0" smtClean="0"/>
              <a:t>I learned a lot about the blood diamonds. The civilians are very strong they will do anything to be free, it doesn’t matter what people do to them they will fight through it all. The people who do this are very cruel. They make millions of dollars a week. There are very small amounts of food and water. They have just as easy a chance of dying of starvation. </a:t>
            </a:r>
            <a:endParaRPr lang="en-US" dirty="0"/>
          </a:p>
        </p:txBody>
      </p:sp>
    </p:spTree>
    <p:extLst>
      <p:ext uri="{BB962C8B-B14F-4D97-AF65-F5344CB8AC3E}">
        <p14:creationId xmlns:p14="http://schemas.microsoft.com/office/powerpoint/2010/main" val="1236156613"/>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E3DA18C2-75F1-4980-A5F0-165F6F71DE6D}"/>
    </a:ext>
  </a:extLst>
</a:theme>
</file>

<file path=docProps/app.xml><?xml version="1.0" encoding="utf-8"?>
<Properties xmlns="http://schemas.openxmlformats.org/officeDocument/2006/extended-properties" xmlns:vt="http://schemas.openxmlformats.org/officeDocument/2006/docPropsVTypes">
  <Template>Retrospect</Template>
  <TotalTime>95</TotalTime>
  <Words>406</Words>
  <Application>Microsoft Office PowerPoint</Application>
  <PresentationFormat>Custom</PresentationFormat>
  <Paragraphs>20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Retrospect</vt:lpstr>
      <vt:lpstr>Blood Diamonds</vt:lpstr>
      <vt:lpstr>What is a blood diamond??</vt:lpstr>
      <vt:lpstr>My book</vt:lpstr>
      <vt:lpstr>Mines</vt:lpstr>
      <vt:lpstr>Torture</vt:lpstr>
      <vt:lpstr>RUF (Revolutionary United Front)</vt:lpstr>
      <vt:lpstr>The millennium star</vt:lpstr>
      <vt:lpstr>Things I learned</vt:lpstr>
    </vt:vector>
  </TitlesOfParts>
  <Company>LCS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 Diamonds</dc:title>
  <dc:creator>wlhsstudent</dc:creator>
  <cp:lastModifiedBy>wlhsstudent</cp:lastModifiedBy>
  <cp:revision>10</cp:revision>
  <dcterms:created xsi:type="dcterms:W3CDTF">2013-04-26T14:31:37Z</dcterms:created>
  <dcterms:modified xsi:type="dcterms:W3CDTF">2013-04-29T15:04:08Z</dcterms:modified>
</cp:coreProperties>
</file>